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59" r:id="rId2"/>
    <p:sldId id="518" r:id="rId3"/>
    <p:sldId id="520" r:id="rId4"/>
    <p:sldId id="521" r:id="rId5"/>
    <p:sldId id="522" r:id="rId6"/>
    <p:sldId id="523" r:id="rId7"/>
    <p:sldId id="805" r:id="rId8"/>
    <p:sldId id="481" r:id="rId9"/>
    <p:sldId id="482" r:id="rId10"/>
    <p:sldId id="483" r:id="rId11"/>
    <p:sldId id="484" r:id="rId12"/>
    <p:sldId id="486" r:id="rId13"/>
    <p:sldId id="896" r:id="rId14"/>
    <p:sldId id="910" r:id="rId15"/>
    <p:sldId id="461" r:id="rId16"/>
    <p:sldId id="462" r:id="rId17"/>
    <p:sldId id="463" r:id="rId18"/>
    <p:sldId id="464" r:id="rId19"/>
    <p:sldId id="515" r:id="rId20"/>
    <p:sldId id="516" r:id="rId21"/>
    <p:sldId id="517" r:id="rId22"/>
    <p:sldId id="911" r:id="rId23"/>
    <p:sldId id="465" r:id="rId24"/>
    <p:sldId id="466" r:id="rId25"/>
    <p:sldId id="467" r:id="rId26"/>
    <p:sldId id="474" r:id="rId27"/>
    <p:sldId id="695" r:id="rId28"/>
    <p:sldId id="696" r:id="rId29"/>
    <p:sldId id="540" r:id="rId30"/>
    <p:sldId id="902" r:id="rId31"/>
    <p:sldId id="848" r:id="rId32"/>
    <p:sldId id="791" r:id="rId33"/>
    <p:sldId id="888" r:id="rId34"/>
    <p:sldId id="903" r:id="rId35"/>
    <p:sldId id="904" r:id="rId36"/>
    <p:sldId id="912" r:id="rId37"/>
    <p:sldId id="889" r:id="rId38"/>
    <p:sldId id="905" r:id="rId39"/>
    <p:sldId id="908" r:id="rId40"/>
    <p:sldId id="90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82272" autoAdjust="0"/>
  </p:normalViewPr>
  <p:slideViewPr>
    <p:cSldViewPr>
      <p:cViewPr varScale="1">
        <p:scale>
          <a:sx n="91" d="100"/>
          <a:sy n="91" d="100"/>
        </p:scale>
        <p:origin x="690" y="6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81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31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11-06-2023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You're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Blessed Be Your Name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3798438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Beth Redman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2002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36163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In the land that is plentiful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Where Your streams of abundance flow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419060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I'm found in the desert place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Though I walk through the wilderness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09929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 err="1">
                <a:solidFill>
                  <a:schemeClr val="bg1"/>
                </a:solidFill>
              </a:rPr>
              <a:t>Ev’ry</a:t>
            </a:r>
            <a:r>
              <a:rPr lang="en-GB" sz="6000" dirty="0">
                <a:solidFill>
                  <a:schemeClr val="bg1"/>
                </a:solidFill>
              </a:rPr>
              <a:t> blessing You pour out I’ll</a:t>
            </a:r>
          </a:p>
          <a:p>
            <a:r>
              <a:rPr lang="en-GB" sz="6000" dirty="0">
                <a:solidFill>
                  <a:schemeClr val="bg1"/>
                </a:solidFill>
              </a:rPr>
              <a:t>Turn back to praise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the darkness closes in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Still I will say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62299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56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5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5600" dirty="0">
                <a:solidFill>
                  <a:schemeClr val="bg1"/>
                </a:solidFill>
              </a:rPr>
              <a:t>Blessed be Your glorious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41975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the sun's shining down on 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the world's all as it should be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7693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On the road marked with suffering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Though there's pain in the offering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50273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You give and take away</a:t>
            </a:r>
          </a:p>
          <a:p>
            <a:r>
              <a:rPr lang="en-GB" sz="6000" dirty="0">
                <a:solidFill>
                  <a:schemeClr val="bg1"/>
                </a:solidFill>
              </a:rPr>
              <a:t>You give and take away</a:t>
            </a:r>
          </a:p>
          <a:p>
            <a:r>
              <a:rPr lang="en-GB" sz="6000" dirty="0">
                <a:solidFill>
                  <a:schemeClr val="bg1"/>
                </a:solidFill>
              </a:rPr>
              <a:t>My heart will choose to say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594116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6FE95-2FFF-E368-B046-5B64E0B95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DD56D-179C-B310-1D55-7EB9F36B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5873-A4E0-59AC-F7E1-E214EEF3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4624"/>
            <a:ext cx="4986733" cy="70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EC1F6-27C9-9139-70A1-863B0F6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-31456"/>
            <a:ext cx="4874289" cy="68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46A3E-2F39-9DEE-FB27-7FADF03A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76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nic basket with a red and white checkered background&#10;&#10;Description automatically generated with medium confidence">
            <a:extLst>
              <a:ext uri="{FF2B5EF4-FFF2-40B4-BE49-F238E27FC236}">
                <a16:creationId xmlns:a16="http://schemas.microsoft.com/office/drawing/2014/main" id="{AA9A5D5A-0C19-24BE-D1E6-71B58B7A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6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5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B4C7-3D94-53DC-5327-4E59E455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D92C-C46B-126F-8F23-7C2AE314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ABCDA-BC70-4380-9D67-82FFD3EF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D085A-B053-F472-429F-2DD709F8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FE5E8-9CE1-7045-37BD-4A0F0292FD19}"/>
              </a:ext>
            </a:extLst>
          </p:cNvPr>
          <p:cNvSpPr txBox="1"/>
          <p:nvPr/>
        </p:nvSpPr>
        <p:spPr>
          <a:xfrm>
            <a:off x="1619672" y="1772816"/>
            <a:ext cx="5700600" cy="76944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        18</a:t>
            </a:r>
            <a:r>
              <a:rPr lang="en-GB" sz="4400" baseline="30000" dirty="0">
                <a:solidFill>
                  <a:schemeClr val="bg1"/>
                </a:solidFill>
              </a:rPr>
              <a:t>th</a:t>
            </a:r>
            <a:r>
              <a:rPr lang="en-GB" sz="4400" dirty="0">
                <a:solidFill>
                  <a:schemeClr val="bg1"/>
                </a:solidFill>
              </a:rPr>
              <a:t> June 7.30 PM   </a:t>
            </a:r>
          </a:p>
        </p:txBody>
      </p:sp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ACD5E-DAC7-6B94-724F-73B815D5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2" y="457200"/>
            <a:ext cx="70968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C7A1D-092C-C723-48B8-4480A3EE3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DDA9D-C753-1A49-9795-2E6D5FC4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33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3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6CD17-8428-8BFF-737D-150061C7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44404"/>
            <a:ext cx="8458200" cy="49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1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5063</TotalTime>
  <Words>818</Words>
  <Application>Microsoft Office PowerPoint</Application>
  <PresentationFormat>On-screen Show (4:3)</PresentationFormat>
  <Paragraphs>158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321</cp:revision>
  <dcterms:created xsi:type="dcterms:W3CDTF">2019-09-23T12:06:27Z</dcterms:created>
  <dcterms:modified xsi:type="dcterms:W3CDTF">2023-06-11T07:49:54Z</dcterms:modified>
</cp:coreProperties>
</file>